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43"/>
  </p:notesMasterIdLst>
  <p:handoutMasterIdLst>
    <p:handoutMasterId r:id="rId44"/>
  </p:handoutMasterIdLst>
  <p:sldIdLst>
    <p:sldId id="281" r:id="rId5"/>
    <p:sldId id="385" r:id="rId6"/>
    <p:sldId id="392" r:id="rId7"/>
    <p:sldId id="465" r:id="rId8"/>
    <p:sldId id="431" r:id="rId9"/>
    <p:sldId id="433" r:id="rId10"/>
    <p:sldId id="394" r:id="rId11"/>
    <p:sldId id="445" r:id="rId12"/>
    <p:sldId id="412" r:id="rId13"/>
    <p:sldId id="435" r:id="rId14"/>
    <p:sldId id="436" r:id="rId15"/>
    <p:sldId id="467" r:id="rId16"/>
    <p:sldId id="437" r:id="rId17"/>
    <p:sldId id="469" r:id="rId18"/>
    <p:sldId id="468" r:id="rId19"/>
    <p:sldId id="443" r:id="rId20"/>
    <p:sldId id="446" r:id="rId21"/>
    <p:sldId id="447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20" r:id="rId40"/>
    <p:sldId id="432" r:id="rId41"/>
    <p:sldId id="430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黑体" panose="02010609060101010101" pitchFamily="49" charset="-122"/>
      <p:regular r:id="rId53"/>
    </p:embeddedFont>
    <p:embeddedFont>
      <p:font typeface="楷体" panose="02010609060101010101" pitchFamily="49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B1C19B43-EE9D-4DFD-9410-88C624084D1C}">
          <p14:sldIdLst>
            <p14:sldId id="281"/>
          </p14:sldIdLst>
        </p14:section>
        <p14:section name="自我介绍" id="{A8874CCE-217A-405C-B73A-F20894D604A9}">
          <p14:sldIdLst>
            <p14:sldId id="385"/>
          </p14:sldIdLst>
        </p14:section>
        <p14:section name="课程安排" id="{C21FE9B3-B5A7-4BE0-A0A4-2C4D8AB5FB57}">
          <p14:sldIdLst>
            <p14:sldId id="392"/>
            <p14:sldId id="465"/>
          </p14:sldIdLst>
        </p14:section>
        <p14:section name="第三天" id="{D91B0F36-D2AC-4418-AE26-0D5485878F81}">
          <p14:sldIdLst>
            <p14:sldId id="431"/>
            <p14:sldId id="433"/>
            <p14:sldId id="394"/>
            <p14:sldId id="445"/>
            <p14:sldId id="412"/>
            <p14:sldId id="435"/>
            <p14:sldId id="436"/>
            <p14:sldId id="467"/>
            <p14:sldId id="437"/>
          </p14:sldIdLst>
        </p14:section>
        <p14:section name="推荐歌单" id="{AF488EB0-E714-47DE-94B0-BD7786B3B1C0}">
          <p14:sldIdLst>
            <p14:sldId id="469"/>
            <p14:sldId id="468"/>
            <p14:sldId id="443"/>
            <p14:sldId id="446"/>
            <p14:sldId id="447"/>
            <p14:sldId id="470"/>
            <p14:sldId id="471"/>
            <p14:sldId id="472"/>
          </p14:sldIdLst>
        </p14:section>
        <p14:section name="最新音乐" id="{06FDC4DD-AA08-4E06-A939-7B3F279674CB}">
          <p14:sldIdLst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最新MV" id="{A0E9317D-E420-4ADA-9E28-CC6C53BAAA7E}">
          <p14:sldIdLst>
            <p14:sldId id="480"/>
            <p14:sldId id="481"/>
            <p14:sldId id="482"/>
            <p14:sldId id="483"/>
            <p14:sldId id="484"/>
            <p14:sldId id="485"/>
            <p14:sldId id="486"/>
          </p14:sldIdLst>
        </p14:section>
        <p14:section name="结尾" id="{9B325A98-DE5F-472A-B1BE-08EDED4C9551}">
          <p14:sldIdLst>
            <p14:sldId id="420"/>
            <p14:sldId id="432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D26"/>
    <a:srgbClr val="676767"/>
    <a:srgbClr val="017ACD"/>
    <a:srgbClr val="686868"/>
    <a:srgbClr val="007BCC"/>
    <a:srgbClr val="77787A"/>
    <a:srgbClr val="FBD5D5"/>
    <a:srgbClr val="17375E"/>
    <a:srgbClr val="EFF7FF"/>
    <a:srgbClr val="79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2" autoAdjust="0"/>
    <p:restoredTop sz="94620" autoAdjust="0"/>
  </p:normalViewPr>
  <p:slideViewPr>
    <p:cSldViewPr>
      <p:cViewPr varScale="1">
        <p:scale>
          <a:sx n="139" d="100"/>
          <a:sy n="139" d="100"/>
        </p:scale>
        <p:origin x="27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070163-C5F3-440B-9CC8-2F6C5073E2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A71028-407B-4869-BE24-F22899A34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fld id="{3BF9BEBB-0C8C-448F-8B1E-AB3D3A63D298}" type="datetimeFigureOut">
              <a:rPr lang="zh-CN" altLang="en-US"/>
              <a:pPr>
                <a:defRPr/>
              </a:pPr>
              <a:t>2020/3/7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6E6499-8B46-4BFE-9C47-2D12F606E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D1A759-2D72-46DE-964D-133FA0F9D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6C04FFA-30FB-4789-AF0D-FE45D693E8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B05004D-ABEC-4E18-A85A-8C220EC8E2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A289A7-9BC8-4A1E-81F0-DA5561202D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C6C0DFE-995E-4476-9553-BCD59C7C9BF9}" type="datetimeFigureOut">
              <a:rPr lang="zh-CN" altLang="en-US"/>
              <a:pPr>
                <a:defRPr/>
              </a:pPr>
              <a:t>2020/3/7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8E8FBE5-F536-40FF-8944-FA81976D0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6C1DF88-90BF-48F3-B06B-77CE0F499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7D69D-2C35-4B8F-8821-DB4F97F6C7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F51E5-2BB5-45F6-816A-806EAAA5F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6D2325-92D3-44C5-B559-71D9348616A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7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31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7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6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56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9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37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7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3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2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0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49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73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49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37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9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3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92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55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166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519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0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598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4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2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0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1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5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45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D2325-92D3-44C5-B559-71D9348616A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1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64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8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61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66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4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0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43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70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theme" Target="../theme/theme1.xml"/><Relationship Id="rId21" Type="http://schemas.openxmlformats.org/officeDocument/2006/relationships/image" Target="../media/image18.emf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1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CB23BAB3-6298-4828-AF6D-9C403BEAF4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5BEC759E-D9CF-4349-BB66-55D735C90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ECF2572-0066-4843-96AB-D2BA6D315615}"/>
              </a:ext>
            </a:extLst>
          </p:cNvPr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F3D269D-E57A-4073-AE7E-077C276ABB45}"/>
              </a:ext>
            </a:extLst>
          </p:cNvPr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9DB3E3FF-14AA-4F83-8A65-09D12620F0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0EE2274-CB34-4EF2-B416-B2E81231F6FD}"/>
              </a:ext>
            </a:extLst>
          </p:cNvPr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3DDD1BE1-A2CF-454E-8012-C130959297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EC33554A-6702-4573-AC0B-5F5B54A9F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1286329-58CF-4BC0-A16D-A4796C8A25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B70B41-3D4A-41AD-9AAB-A85C6B2B7541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95C8E7E2-D9C0-4D97-848D-8D9B834E5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8CC36C1B-22ED-41ED-90D8-9240CFF43A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1404E01C-4BFC-4768-990E-489C8F5208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4908AC-4962-422B-8D34-410BE944F5FD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845A2D72-AC54-4D34-91A0-BDD04611A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2ADBF3ED-23D2-4F5C-806F-3AA55D4E3D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B33F14E-FF1B-4F83-8616-65DC67D5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142383C5-BBA8-4C7C-B835-B2038B8E7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7F3360C8-C339-4ABA-AA32-F36DD51AA3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DA559A23-CA00-4D7D-BB1A-84AB7AE08C5E}"/>
              </a:ext>
            </a:extLst>
          </p:cNvPr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FF3370C8-B496-4A4A-B5AE-55CD7658F9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BA2B1370-40C4-4D72-AC59-A7ED742B190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87E0E7B-77C0-4511-9F7E-7324D9DE1BDF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6C7D673E-1BFF-49AA-9811-586E8D4B86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F8A730D8-A406-4A5F-944E-0809645165A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2BD6311-820B-4243-8285-EE755F501CCC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A3F01409-74DB-41C9-BE42-EE5B02FA6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84783B08-18FB-4922-98E1-8BF1471196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4CEEC0A-FE49-4E3F-9354-5C393F3F420B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D22404B7-8281-4AE8-B40E-E494CDD09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DDCEDF3E-7CA4-4933-8D5F-89708B07D5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201F855-1C95-4216-9E18-4368AE0B53C7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51264358-D948-4854-BC5E-2BA8419AE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9FB9AF9D-3C98-4DA7-8060-4194B8B6D9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5BEFD67-DBF8-488B-8CF5-DC7CCF541F79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3554A718-200E-40D2-A1FB-AC14E40F7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58EC3786-7ADF-4C1A-86EB-1CE0920639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DB400933-7AAB-4CAF-8B7A-AD94C1ED39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6754B2E-29FF-47BB-A65C-3DFFF26CF756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7C6EE507-DE83-4EB3-BD8E-C23D54C36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59D5DD6D-FC4C-4BA7-980D-CD382A6402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5F9EEC5-31C8-457A-95F9-03D586354435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136AA8A5-D74A-4265-8527-128019E56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92637580-065C-449F-96B1-DD6F5A53FC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777E11BE-A2B2-44B5-B4B2-994E9B17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8E27F3DE-1D87-4347-90A1-49E6DC506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0ACF9684-25AF-44A4-A1CB-E0775511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B43E441-9DD1-4FFD-BE3B-85B4483D9924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D344DD12-7B2C-4EDA-AB03-440A2682BB97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0AB1A1C3-4C62-453D-970D-3B1E6B7E1E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ACEB23B9-9B6D-4F87-82B1-571356167D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56136450-B150-4533-87F5-D6E689E77E12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9356F288-7475-4FD9-9268-45F28FC95CAE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3706740 w 1180531"/>
              <a:gd name="T1" fmla="*/ 0 h 577560"/>
              <a:gd name="T2" fmla="*/ 13706740 w 1180531"/>
              <a:gd name="T3" fmla="*/ 5444423 h 577560"/>
              <a:gd name="T4" fmla="*/ 12365510 w 1180531"/>
              <a:gd name="T5" fmla="*/ 6805598 h 577560"/>
              <a:gd name="T6" fmla="*/ 1341216 w 1180531"/>
              <a:gd name="T7" fmla="*/ 6805598 h 577560"/>
              <a:gd name="T8" fmla="*/ 0 w 1180531"/>
              <a:gd name="T9" fmla="*/ 5444423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6C5C5337-C46A-486D-BF90-FDD7BEA66C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8D41ADE2-EA85-4042-8A4E-A4B2B828D4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22DA4E15-6B47-42E6-9464-2FB49BB34B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210C60E9-8D72-4E91-AF77-DC1531AB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881DF6D-8107-48C4-8512-B6C23C521057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9ED643F-8428-4C95-B1FB-7BAFCACE8C7B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66B03-8D81-425D-A40D-ECBFF32BAF1F}"/>
              </a:ext>
            </a:extLst>
          </p:cNvPr>
          <p:cNvSpPr txBox="1"/>
          <p:nvPr/>
        </p:nvSpPr>
        <p:spPr>
          <a:xfrm>
            <a:off x="2177764" y="2067694"/>
            <a:ext cx="4799712" cy="58477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VUE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技术栈进阶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– day03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536514-757D-46A3-A698-792480629E05}"/>
              </a:ext>
            </a:extLst>
          </p:cNvPr>
          <p:cNvSpPr txBox="1"/>
          <p:nvPr/>
        </p:nvSpPr>
        <p:spPr>
          <a:xfrm>
            <a:off x="2915816" y="2859782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黑马程序员深圳校区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前端教研部</a:t>
            </a:r>
          </a:p>
        </p:txBody>
      </p:sp>
      <p:pic>
        <p:nvPicPr>
          <p:cNvPr id="8" name="图片 7" descr="一些文字和图案&#10;&#10;描述已自动生成">
            <a:extLst>
              <a:ext uri="{FF2B5EF4-FFF2-40B4-BE49-F238E27FC236}">
                <a16:creationId xmlns:a16="http://schemas.microsoft.com/office/drawing/2014/main" id="{B283B36F-B8E5-465D-BA8D-F304C16F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246903"/>
            <a:ext cx="1297491" cy="1341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13CB7F-ED21-4E1F-AE89-CD13C96ACD9C}"/>
              </a:ext>
            </a:extLst>
          </p:cNvPr>
          <p:cNvSpPr txBox="1"/>
          <p:nvPr/>
        </p:nvSpPr>
        <p:spPr>
          <a:xfrm>
            <a:off x="395536" y="915566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已经下载了，直接使用即可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8E4396-D47A-4688-BA2F-E327F101FE49}"/>
              </a:ext>
            </a:extLst>
          </p:cNvPr>
          <p:cNvSpPr txBox="1"/>
          <p:nvPr/>
        </p:nvSpPr>
        <p:spPr>
          <a:xfrm>
            <a:off x="467543" y="1291071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生命周期函数中调用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推荐歌单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247359-B8C9-413E-ABE0-761D9D29E162}"/>
              </a:ext>
            </a:extLst>
          </p:cNvPr>
          <p:cNvSpPr txBox="1"/>
          <p:nvPr/>
        </p:nvSpPr>
        <p:spPr>
          <a:xfrm>
            <a:off x="467543" y="166657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获取到数据并渲染到页面上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7A3B9-512E-4114-9855-E15E6059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8" y="2221946"/>
            <a:ext cx="5246900" cy="260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2E3F20-4551-422C-9B17-977598122B6E}"/>
              </a:ext>
            </a:extLst>
          </p:cNvPr>
          <p:cNvSpPr txBox="1"/>
          <p:nvPr/>
        </p:nvSpPr>
        <p:spPr>
          <a:xfrm>
            <a:off x="467543" y="987574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生命周期函数中调用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最新音乐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BF726-BB71-497D-A557-B8B9878E8031}"/>
              </a:ext>
            </a:extLst>
          </p:cNvPr>
          <p:cNvSpPr txBox="1"/>
          <p:nvPr/>
        </p:nvSpPr>
        <p:spPr>
          <a:xfrm>
            <a:off x="467543" y="154389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获取到数据并渲染到页面上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BFE9C7-8593-4077-AB89-69EEB008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18063"/>
            <a:ext cx="5413454" cy="21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点击播放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2E3F20-4551-422C-9B17-977598122B6E}"/>
              </a:ext>
            </a:extLst>
          </p:cNvPr>
          <p:cNvSpPr txBox="1"/>
          <p:nvPr/>
        </p:nvSpPr>
        <p:spPr>
          <a:xfrm>
            <a:off x="467543" y="98757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为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播放按钮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绑定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DBF726-BB71-497D-A557-B8B9878E8031}"/>
              </a:ext>
            </a:extLst>
          </p:cNvPr>
          <p:cNvSpPr txBox="1"/>
          <p:nvPr/>
        </p:nvSpPr>
        <p:spPr>
          <a:xfrm>
            <a:off x="467543" y="1492917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获取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播放歌曲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E7004E-D820-476F-B584-9A889240F482}"/>
              </a:ext>
            </a:extLst>
          </p:cNvPr>
          <p:cNvSpPr txBox="1"/>
          <p:nvPr/>
        </p:nvSpPr>
        <p:spPr>
          <a:xfrm>
            <a:off x="467543" y="1998261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把获取到的播放地址，通过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$parent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传递给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父组件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FCE17-9AB2-4EBE-AD1A-46C7AE78C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5" b="18452"/>
          <a:stretch/>
        </p:blipFill>
        <p:spPr>
          <a:xfrm>
            <a:off x="440890" y="3198423"/>
            <a:ext cx="7780952" cy="5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9690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A7B6FC-B999-49E8-97EB-CD3D93892DDA}"/>
              </a:ext>
            </a:extLst>
          </p:cNvPr>
          <p:cNvSpPr txBox="1"/>
          <p:nvPr/>
        </p:nvSpPr>
        <p:spPr>
          <a:xfrm>
            <a:off x="467543" y="987574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生命周期函数中调用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MV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D72112-250A-4FA8-ACB4-D0E2A020D8EC}"/>
              </a:ext>
            </a:extLst>
          </p:cNvPr>
          <p:cNvSpPr txBox="1"/>
          <p:nvPr/>
        </p:nvSpPr>
        <p:spPr>
          <a:xfrm>
            <a:off x="467543" y="154389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获取到数据并渲染到页面上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B088EB-2AFD-44F0-BCBC-E186AB3A6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2" y="2328554"/>
            <a:ext cx="8028384" cy="1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7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31995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41681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5632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690B6C-3AD9-413C-A8BB-F37A69047278}"/>
              </a:ext>
            </a:extLst>
          </p:cNvPr>
          <p:cNvSpPr txBox="1"/>
          <p:nvPr/>
        </p:nvSpPr>
        <p:spPr>
          <a:xfrm>
            <a:off x="539552" y="1059582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已经下载过，我们只需要导入即可使用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8C55E2-FE70-42E6-9AF9-BE3A1BD1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635646"/>
            <a:ext cx="4402122" cy="31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4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精品歌单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歌单列表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切换分类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53573CB-B153-47D4-8A2D-A374E7C673C8}"/>
              </a:ext>
            </a:extLst>
          </p:cNvPr>
          <p:cNvSpPr txBox="1"/>
          <p:nvPr/>
        </p:nvSpPr>
        <p:spPr>
          <a:xfrm>
            <a:off x="536568" y="287185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分页效果</a:t>
            </a:r>
          </a:p>
        </p:txBody>
      </p:sp>
    </p:spTree>
    <p:extLst>
      <p:ext uri="{BB962C8B-B14F-4D97-AF65-F5344CB8AC3E}">
        <p14:creationId xmlns:p14="http://schemas.microsoft.com/office/powerpoint/2010/main" val="9234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精品歌单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推荐歌单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获取到数据之后 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939C83-CF6B-451F-9109-34CEA9EA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2424778"/>
            <a:ext cx="7884368" cy="14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8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歌单列表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歌单列表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获取到数据之后 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DFADB3-2B5D-4AF7-96EA-8BE2F909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8" y="1995686"/>
            <a:ext cx="5580112" cy="26814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2F7160-D96F-48BE-ACA2-10520A2CC250}"/>
              </a:ext>
            </a:extLst>
          </p:cNvPr>
          <p:cNvSpPr txBox="1"/>
          <p:nvPr/>
        </p:nvSpPr>
        <p:spPr>
          <a:xfrm>
            <a:off x="467543" y="1666576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播放量的信息，需要处理一下，如果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超过了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就显示 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xx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62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7A1EC7-26E2-46C8-A17A-B67A453AC2E6}"/>
              </a:ext>
            </a:extLst>
          </p:cNvPr>
          <p:cNvSpPr txBox="1"/>
          <p:nvPr/>
        </p:nvSpPr>
        <p:spPr>
          <a:xfrm>
            <a:off x="4094944" y="1923678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5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花姐</a:t>
            </a:r>
          </a:p>
        </p:txBody>
      </p:sp>
      <p:pic>
        <p:nvPicPr>
          <p:cNvPr id="13" name="图片 12" descr="图片包含 游戏机, 水果, 动物&#10;&#10;描述已自动生成">
            <a:extLst>
              <a:ext uri="{FF2B5EF4-FFF2-40B4-BE49-F238E27FC236}">
                <a16:creationId xmlns:a16="http://schemas.microsoft.com/office/drawing/2014/main" id="{942ACDAA-6086-4B24-A877-FE511660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9582"/>
            <a:ext cx="2850414" cy="3247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7E479-42FD-42AE-A4F7-6A8BA8FFF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7" y="889831"/>
            <a:ext cx="2242559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分类切换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点击分类时，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高亮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当前分类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顶部数据切换，底部数据切换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3319A4-E423-4343-8C36-5848E2D43257}"/>
              </a:ext>
            </a:extLst>
          </p:cNvPr>
          <p:cNvSpPr txBox="1"/>
          <p:nvPr/>
        </p:nvSpPr>
        <p:spPr>
          <a:xfrm>
            <a:off x="467543" y="1666576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在数据改变的时候要执行逻辑，可以使用侦听器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watch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来实现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AA7195-78A6-4570-B709-6A7EC270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9653"/>
            <a:ext cx="7209524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4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3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数据分页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4044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歌单列表获取到之后，设置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总条数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给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分页组件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5811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切换分类时，获取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第一页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的数据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3319A4-E423-4343-8C36-5848E2D43257}"/>
              </a:ext>
            </a:extLst>
          </p:cNvPr>
          <p:cNvSpPr txBox="1"/>
          <p:nvPr/>
        </p:nvSpPr>
        <p:spPr>
          <a:xfrm>
            <a:off x="467543" y="191388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分页组件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页码切换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时，获取对应页的数据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121F38-DFE0-4FCA-A6AD-E1BC8EF5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69148"/>
            <a:ext cx="4190476" cy="5714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9D9C9A-64A0-4BDE-BC19-A0783D937706}"/>
              </a:ext>
            </a:extLst>
          </p:cNvPr>
          <p:cNvSpPr txBox="1"/>
          <p:nvPr/>
        </p:nvSpPr>
        <p:spPr>
          <a:xfrm>
            <a:off x="467543" y="1248338"/>
            <a:ext cx="619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为分页组件绑定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页码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和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页容量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，以便进行联动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在调用接口时，一起传递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98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30867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4007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46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B6CF60-8A5A-40C7-AFE9-9E9CDCC1D9AD}"/>
              </a:ext>
            </a:extLst>
          </p:cNvPr>
          <p:cNvSpPr txBox="1"/>
          <p:nvPr/>
        </p:nvSpPr>
        <p:spPr>
          <a:xfrm>
            <a:off x="539552" y="1059582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已经下载过，我们只需要导入即可使用</a:t>
            </a:r>
          </a:p>
        </p:txBody>
      </p:sp>
    </p:spTree>
    <p:extLst>
      <p:ext uri="{BB962C8B-B14F-4D97-AF65-F5344CB8AC3E}">
        <p14:creationId xmlns:p14="http://schemas.microsoft.com/office/powerpoint/2010/main" val="368950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14FC11D-C9AF-4C21-95B3-305F9E5E73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歌曲列表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46031F4-A4A6-4D97-AC13-B624C8E16B7F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分类切换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A40AF8A-D9F1-4312-98F6-CCC1DB0F78E4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点击播放</a:t>
            </a:r>
          </a:p>
        </p:txBody>
      </p:sp>
    </p:spTree>
    <p:extLst>
      <p:ext uri="{BB962C8B-B14F-4D97-AF65-F5344CB8AC3E}">
        <p14:creationId xmlns:p14="http://schemas.microsoft.com/office/powerpoint/2010/main" val="3363288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歌曲列表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A3016-F724-49D7-B350-48D8E57EE2C5}"/>
              </a:ext>
            </a:extLst>
          </p:cNvPr>
          <p:cNvSpPr txBox="1"/>
          <p:nvPr/>
        </p:nvSpPr>
        <p:spPr>
          <a:xfrm>
            <a:off x="467543" y="915566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最新音乐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DA2B5-2438-4F1F-9669-2AD232ADFF60}"/>
              </a:ext>
            </a:extLst>
          </p:cNvPr>
          <p:cNvSpPr txBox="1"/>
          <p:nvPr/>
        </p:nvSpPr>
        <p:spPr>
          <a:xfrm>
            <a:off x="467543" y="1291071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获取到数据之后 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121A5-EBE4-41DF-9BCB-628168152EA0}"/>
              </a:ext>
            </a:extLst>
          </p:cNvPr>
          <p:cNvSpPr txBox="1"/>
          <p:nvPr/>
        </p:nvSpPr>
        <p:spPr>
          <a:xfrm>
            <a:off x="467543" y="1666576"/>
            <a:ext cx="5570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歌曲的时间默认的是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毫秒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数，我们需要处理一下，变成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分秒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的形式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642EF29-148F-4EC7-AF22-EBA9EE0D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17586"/>
            <a:ext cx="6876256" cy="13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分类切换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9E9C64-CB4A-4781-805E-A2A13DB9A650}"/>
              </a:ext>
            </a:extLst>
          </p:cNvPr>
          <p:cNvSpPr txBox="1"/>
          <p:nvPr/>
        </p:nvSpPr>
        <p:spPr>
          <a:xfrm>
            <a:off x="467543" y="915566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点击分类时，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高亮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当前分类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0237C3-0DD8-43D8-A6F1-1BBCBD335817}"/>
              </a:ext>
            </a:extLst>
          </p:cNvPr>
          <p:cNvSpPr txBox="1"/>
          <p:nvPr/>
        </p:nvSpPr>
        <p:spPr>
          <a:xfrm>
            <a:off x="467543" y="129107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顶部数据切换，底部数据切换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5C3434-92BE-4257-9973-45932C227DEE}"/>
              </a:ext>
            </a:extLst>
          </p:cNvPr>
          <p:cNvSpPr txBox="1"/>
          <p:nvPr/>
        </p:nvSpPr>
        <p:spPr>
          <a:xfrm>
            <a:off x="467543" y="1666576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在数据改变的时候要执行逻辑，可以使用侦听器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watch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来实现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3496B-CCFD-47A3-A8D7-C5AD4D430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75"/>
          <a:stretch/>
        </p:blipFill>
        <p:spPr>
          <a:xfrm>
            <a:off x="827584" y="3040396"/>
            <a:ext cx="2961905" cy="3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点击播放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D8133F-9E80-4215-A09A-5EA70E2A64CA}"/>
              </a:ext>
            </a:extLst>
          </p:cNvPr>
          <p:cNvSpPr txBox="1"/>
          <p:nvPr/>
        </p:nvSpPr>
        <p:spPr>
          <a:xfrm>
            <a:off x="467543" y="987574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为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播放按钮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绑定点击事件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40745F-8E6D-4098-AA76-56C0AACEC38F}"/>
              </a:ext>
            </a:extLst>
          </p:cNvPr>
          <p:cNvSpPr txBox="1"/>
          <p:nvPr/>
        </p:nvSpPr>
        <p:spPr>
          <a:xfrm>
            <a:off x="467543" y="1492917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获取 播放歌曲 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17A32-5292-49E0-A3AC-C25A2B7B6EFE}"/>
              </a:ext>
            </a:extLst>
          </p:cNvPr>
          <p:cNvSpPr txBox="1"/>
          <p:nvPr/>
        </p:nvSpPr>
        <p:spPr>
          <a:xfrm>
            <a:off x="467543" y="1998261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把获取到的播放地址，通过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$parent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传递给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父组件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2DC402F-2518-4CFC-8F1B-E94BA531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5" b="18452"/>
          <a:stretch/>
        </p:blipFill>
        <p:spPr>
          <a:xfrm>
            <a:off x="440890" y="3198423"/>
            <a:ext cx="7780952" cy="5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8391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课程安排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B739F-12BF-4563-AD6E-BE4DA31FA8BD}"/>
              </a:ext>
            </a:extLst>
          </p:cNvPr>
          <p:cNvSpPr txBox="1"/>
          <p:nvPr/>
        </p:nvSpPr>
        <p:spPr>
          <a:xfrm>
            <a:off x="518220" y="115510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6F229B-76CD-4D0D-9257-BB54874ECC3C}"/>
              </a:ext>
            </a:extLst>
          </p:cNvPr>
          <p:cNvSpPr txBox="1"/>
          <p:nvPr/>
        </p:nvSpPr>
        <p:spPr>
          <a:xfrm>
            <a:off x="1403648" y="1156990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ES6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、回顾、单文件组件、快速原型开发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E982BE-6021-4513-ABC8-69FADEC02E8F}"/>
              </a:ext>
            </a:extLst>
          </p:cNvPr>
          <p:cNvSpPr txBox="1"/>
          <p:nvPr/>
        </p:nvSpPr>
        <p:spPr>
          <a:xfrm>
            <a:off x="518220" y="156552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2419CA-7987-4EF5-A340-93FDCE850DDD}"/>
              </a:ext>
            </a:extLst>
          </p:cNvPr>
          <p:cNvSpPr txBox="1"/>
          <p:nvPr/>
        </p:nvSpPr>
        <p:spPr>
          <a:xfrm>
            <a:off x="1424980" y="1567408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-cli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vue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-router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endParaRPr lang="zh-CN" altLang="en-US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6FEE2-2C20-4649-A1B2-3D742C4166A1}"/>
              </a:ext>
            </a:extLst>
          </p:cNvPr>
          <p:cNvSpPr txBox="1"/>
          <p:nvPr/>
        </p:nvSpPr>
        <p:spPr>
          <a:xfrm>
            <a:off x="518220" y="197405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61F50-0D7B-407B-ADF5-5CD7022F612A}"/>
              </a:ext>
            </a:extLst>
          </p:cNvPr>
          <p:cNvSpPr txBox="1"/>
          <p:nvPr/>
        </p:nvSpPr>
        <p:spPr>
          <a:xfrm>
            <a:off x="1424980" y="20971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0203CF-E6F2-4DD9-9CCD-10F5A460ACE4}"/>
              </a:ext>
            </a:extLst>
          </p:cNvPr>
          <p:cNvSpPr txBox="1"/>
          <p:nvPr/>
        </p:nvSpPr>
        <p:spPr>
          <a:xfrm>
            <a:off x="518220" y="238258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29418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4652" y="123478"/>
            <a:ext cx="13853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B6CF60-8A5A-40C7-AFE9-9E9CDCC1D9AD}"/>
              </a:ext>
            </a:extLst>
          </p:cNvPr>
          <p:cNvSpPr txBox="1"/>
          <p:nvPr/>
        </p:nvSpPr>
        <p:spPr>
          <a:xfrm>
            <a:off x="539552" y="1059582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已经下载过，我们只需要导入即可使用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505CF7-74F6-4FC3-939C-85310A76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491630"/>
            <a:ext cx="4956621" cy="33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5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13853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14FC11D-C9AF-4C21-95B3-305F9E5E73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MV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46031F4-A4A6-4D97-AC13-B624C8E16B7F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分类切换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A40AF8A-D9F1-4312-98F6-CCC1DB0F78E4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数据分页</a:t>
            </a:r>
          </a:p>
        </p:txBody>
      </p:sp>
    </p:spTree>
    <p:extLst>
      <p:ext uri="{BB962C8B-B14F-4D97-AF65-F5344CB8AC3E}">
        <p14:creationId xmlns:p14="http://schemas.microsoft.com/office/powerpoint/2010/main" val="372158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288732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MV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A3016-F724-49D7-B350-48D8E57EE2C5}"/>
              </a:ext>
            </a:extLst>
          </p:cNvPr>
          <p:cNvSpPr txBox="1"/>
          <p:nvPr/>
        </p:nvSpPr>
        <p:spPr>
          <a:xfrm>
            <a:off x="467543" y="915566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全部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MV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EDA2B5-2438-4F1F-9669-2AD232ADFF60}"/>
              </a:ext>
            </a:extLst>
          </p:cNvPr>
          <p:cNvSpPr txBox="1"/>
          <p:nvPr/>
        </p:nvSpPr>
        <p:spPr>
          <a:xfrm>
            <a:off x="467543" y="1291071"/>
            <a:ext cx="458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获取到数据之后 渲染到页面上，先不考虑分类，和分页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6E6EE6-964A-4E7D-8C76-30337833A0E0}"/>
              </a:ext>
            </a:extLst>
          </p:cNvPr>
          <p:cNvSpPr txBox="1"/>
          <p:nvPr/>
        </p:nvSpPr>
        <p:spPr>
          <a:xfrm>
            <a:off x="467543" y="1666576"/>
            <a:ext cx="5301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播放量的信息，需要处理一下，如果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超过了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就显示 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xx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万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B338BC-0C54-446B-A2F2-A3A37323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6" y="2222774"/>
            <a:ext cx="4650105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30508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分类切换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9E9C64-CB4A-4781-805E-A2A13DB9A650}"/>
              </a:ext>
            </a:extLst>
          </p:cNvPr>
          <p:cNvSpPr txBox="1"/>
          <p:nvPr/>
        </p:nvSpPr>
        <p:spPr>
          <a:xfrm>
            <a:off x="467543" y="915566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点击分类时，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高亮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当前分类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0237C3-0DD8-43D8-A6F1-1BBCBD335817}"/>
              </a:ext>
            </a:extLst>
          </p:cNvPr>
          <p:cNvSpPr txBox="1"/>
          <p:nvPr/>
        </p:nvSpPr>
        <p:spPr>
          <a:xfrm>
            <a:off x="467543" y="129107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顶部数据切换，底部数据切换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5C3434-92BE-4257-9973-45932C227DEE}"/>
              </a:ext>
            </a:extLst>
          </p:cNvPr>
          <p:cNvSpPr txBox="1"/>
          <p:nvPr/>
        </p:nvSpPr>
        <p:spPr>
          <a:xfrm>
            <a:off x="467543" y="1666576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在数据改变的时候要执行逻辑，可以使用侦听器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watch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来实现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多写几个分类即可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269ECA-9BE2-4D26-87C9-9599089F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4" y="2388195"/>
            <a:ext cx="7533333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87644" y="123478"/>
            <a:ext cx="29690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数据分页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1E9D08-9FB7-47D4-9FE6-DC4BF7E6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003798"/>
            <a:ext cx="4409524" cy="7619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F52638E-FCEE-467A-BE40-97CA9F7598DD}"/>
              </a:ext>
            </a:extLst>
          </p:cNvPr>
          <p:cNvSpPr txBox="1"/>
          <p:nvPr/>
        </p:nvSpPr>
        <p:spPr>
          <a:xfrm>
            <a:off x="467543" y="915566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MV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数据 获取到之后，设置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总条数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给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分页组件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69CDFA-AA36-4A23-968F-69CE1330CFF0}"/>
              </a:ext>
            </a:extLst>
          </p:cNvPr>
          <p:cNvSpPr txBox="1"/>
          <p:nvPr/>
        </p:nvSpPr>
        <p:spPr>
          <a:xfrm>
            <a:off x="467543" y="15811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切换分类时，获取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第一页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的数据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19EFDE-1784-4F09-B5F2-3611030BF6A9}"/>
              </a:ext>
            </a:extLst>
          </p:cNvPr>
          <p:cNvSpPr txBox="1"/>
          <p:nvPr/>
        </p:nvSpPr>
        <p:spPr>
          <a:xfrm>
            <a:off x="467543" y="1913882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分页组件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页码切换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时，获取对应页的数据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AA35E2-1FE8-4403-A88E-133ED5F5754D}"/>
              </a:ext>
            </a:extLst>
          </p:cNvPr>
          <p:cNvSpPr txBox="1"/>
          <p:nvPr/>
        </p:nvSpPr>
        <p:spPr>
          <a:xfrm>
            <a:off x="467543" y="1248338"/>
            <a:ext cx="6199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为分页组件绑定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页码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和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页容量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，以便进行联动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在调用接口时，一起传递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60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2798822" y="2787774"/>
            <a:ext cx="354635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8B8D85DF-D166-46ED-8828-E97761367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1F85E-C625-4B71-8E16-EC8C0BE7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22654"/>
            <a:ext cx="4464496" cy="3098192"/>
          </a:xfrm>
          <a:prstGeom prst="rect">
            <a:avLst/>
          </a:prstGeom>
        </p:spPr>
      </p:pic>
      <p:pic>
        <p:nvPicPr>
          <p:cNvPr id="14" name="图片 13" descr="一些文字和图案&#10;&#10;描述已自动生成">
            <a:extLst>
              <a:ext uri="{FF2B5EF4-FFF2-40B4-BE49-F238E27FC236}">
                <a16:creationId xmlns:a16="http://schemas.microsoft.com/office/drawing/2014/main" id="{C15297B0-0ED0-4276-B8E6-6A07045E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6872F0-DBF6-41A9-87EA-157224CCFC49}"/>
              </a:ext>
            </a:extLst>
          </p:cNvPr>
          <p:cNvSpPr/>
          <p:nvPr/>
        </p:nvSpPr>
        <p:spPr>
          <a:xfrm>
            <a:off x="3517865" y="2715766"/>
            <a:ext cx="21082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明天见</a:t>
            </a:r>
            <a:endParaRPr lang="en-US" altLang="zh-CN" sz="5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一些文字和图案&#10;&#10;描述已自动生成">
            <a:extLst>
              <a:ext uri="{FF2B5EF4-FFF2-40B4-BE49-F238E27FC236}">
                <a16:creationId xmlns:a16="http://schemas.microsoft.com/office/drawing/2014/main" id="{FD414C03-2984-447D-99D7-6DE4C3CB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791086"/>
            <a:ext cx="1721107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课程安排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6FEE2-2C20-4649-A1B2-3D742C4166A1}"/>
              </a:ext>
            </a:extLst>
          </p:cNvPr>
          <p:cNvSpPr txBox="1"/>
          <p:nvPr/>
        </p:nvSpPr>
        <p:spPr>
          <a:xfrm>
            <a:off x="518220" y="84732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第三天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61F50-0D7B-407B-ADF5-5CD7022F612A}"/>
              </a:ext>
            </a:extLst>
          </p:cNvPr>
          <p:cNvSpPr txBox="1"/>
          <p:nvPr/>
        </p:nvSpPr>
        <p:spPr>
          <a:xfrm>
            <a:off x="1424980" y="9704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0203CF-E6F2-4DD9-9CCD-10F5A460ACE4}"/>
              </a:ext>
            </a:extLst>
          </p:cNvPr>
          <p:cNvSpPr txBox="1"/>
          <p:nvPr/>
        </p:nvSpPr>
        <p:spPr>
          <a:xfrm>
            <a:off x="518220" y="125586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第四天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42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A4D4F-4DD7-4968-A2D8-63F50B24E543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7DFE2E47-3C56-4DC9-B7E5-D0C4DFB1C52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FDE2FDCB-91EF-4BED-A441-923A8DCC6E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8CC7BDB9-107B-4158-B214-68A178CC34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85649E-5B86-45ED-AF56-D0F156193298}"/>
              </a:ext>
            </a:extLst>
          </p:cNvPr>
          <p:cNvSpPr/>
          <p:nvPr/>
        </p:nvSpPr>
        <p:spPr>
          <a:xfrm>
            <a:off x="539552" y="12347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第三天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D574D43-A814-46B6-AC1E-5FF250001402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3E375FC-8396-4153-B6C1-1015B23F8322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56C943-0E46-4EA8-BED9-5AC41CC5024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7A4C408-19B0-43D4-B90D-6263FA59CA27}"/>
              </a:ext>
            </a:extLst>
          </p:cNvPr>
          <p:cNvSpPr txBox="1"/>
          <p:nvPr/>
        </p:nvSpPr>
        <p:spPr>
          <a:xfrm>
            <a:off x="3995936" y="1339119"/>
            <a:ext cx="4319588" cy="2461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rgbClr val="E54D26"/>
                </a:solidFill>
                <a:latin typeface="微软雅黑" pitchFamily="34" charset="-122"/>
                <a:ea typeface="微软雅黑" pitchFamily="34" charset="-122"/>
              </a:rPr>
              <a:t> 发现音乐</a:t>
            </a:r>
            <a:endParaRPr lang="en-US" altLang="zh-CN" sz="2000" dirty="0">
              <a:solidFill>
                <a:srgbClr val="E54D26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推荐歌单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最新音乐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MV</a:t>
            </a:r>
          </a:p>
        </p:txBody>
      </p:sp>
    </p:spTree>
    <p:extLst>
      <p:ext uri="{BB962C8B-B14F-4D97-AF65-F5344CB8AC3E}">
        <p14:creationId xmlns:p14="http://schemas.microsoft.com/office/powerpoint/2010/main" val="401419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690B6C-3AD9-413C-A8BB-F37A69047278}"/>
              </a:ext>
            </a:extLst>
          </p:cNvPr>
          <p:cNvSpPr txBox="1"/>
          <p:nvPr/>
        </p:nvSpPr>
        <p:spPr>
          <a:xfrm>
            <a:off x="518220" y="892192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项目已经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创建完毕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0F6602-AE72-4103-A046-8319DACE8DF4}"/>
              </a:ext>
            </a:extLst>
          </p:cNvPr>
          <p:cNvSpPr txBox="1"/>
          <p:nvPr/>
        </p:nvSpPr>
        <p:spPr>
          <a:xfrm>
            <a:off x="518220" y="1360173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布局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已经写好，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路由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和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Element-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已经整合完毕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9A4C68-F419-4C3A-8B68-F89CB5F55390}"/>
              </a:ext>
            </a:extLst>
          </p:cNvPr>
          <p:cNvSpPr txBox="1"/>
          <p:nvPr/>
        </p:nvSpPr>
        <p:spPr>
          <a:xfrm>
            <a:off x="518220" y="1828155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项目跑起来（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npm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run serve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CD0985-6080-422E-852F-A2945D9FD207}"/>
              </a:ext>
            </a:extLst>
          </p:cNvPr>
          <p:cNvSpPr txBox="1"/>
          <p:nvPr/>
        </p:nvSpPr>
        <p:spPr>
          <a:xfrm>
            <a:off x="539552" y="231875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基础模板在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02-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其他资料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播放器布局 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1876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03F069F6-67C4-4557-B946-454F0BEF5E88}"/>
              </a:ext>
            </a:extLst>
          </p:cNvPr>
          <p:cNvSpPr txBox="1"/>
          <p:nvPr/>
        </p:nvSpPr>
        <p:spPr>
          <a:xfrm>
            <a:off x="539552" y="933237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轮播图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8F25505A-3C29-44A4-8398-72593C2903D7}"/>
              </a:ext>
            </a:extLst>
          </p:cNvPr>
          <p:cNvSpPr txBox="1"/>
          <p:nvPr/>
        </p:nvSpPr>
        <p:spPr>
          <a:xfrm>
            <a:off x="539552" y="1579443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推荐歌单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6A9956F4-3CC3-431E-9CCF-867EC1E5CDB2}"/>
              </a:ext>
            </a:extLst>
          </p:cNvPr>
          <p:cNvSpPr txBox="1"/>
          <p:nvPr/>
        </p:nvSpPr>
        <p:spPr>
          <a:xfrm>
            <a:off x="539552" y="2225649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03.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最新音乐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53573CB-B153-47D4-8A2D-A374E7C673C8}"/>
              </a:ext>
            </a:extLst>
          </p:cNvPr>
          <p:cNvSpPr txBox="1"/>
          <p:nvPr/>
        </p:nvSpPr>
        <p:spPr>
          <a:xfrm>
            <a:off x="536568" y="287185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点击播放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ADEE26F-4B66-4E4B-9315-1CF8B07D66A4}"/>
              </a:ext>
            </a:extLst>
          </p:cNvPr>
          <p:cNvSpPr txBox="1"/>
          <p:nvPr/>
        </p:nvSpPr>
        <p:spPr>
          <a:xfrm>
            <a:off x="536567" y="3518061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MV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55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68C331-EEBD-461C-AC46-DF873E3E603C}"/>
              </a:ext>
            </a:extLst>
          </p:cNvPr>
          <p:cNvSpPr/>
          <p:nvPr/>
        </p:nvSpPr>
        <p:spPr>
          <a:xfrm>
            <a:off x="539552" y="123478"/>
            <a:ext cx="27302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发现音乐</a:t>
            </a:r>
            <a:r>
              <a:rPr lang="en-US" altLang="zh-CN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| </a:t>
            </a:r>
            <a:r>
              <a:rPr lang="zh-CN" alt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轮播图</a:t>
            </a:r>
            <a:endParaRPr lang="en-US" altLang="zh-CN" sz="25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F55878-2678-4F54-BE1A-C0AA02DFA35F}"/>
              </a:ext>
            </a:extLst>
          </p:cNvPr>
          <p:cNvSpPr txBox="1"/>
          <p:nvPr/>
        </p:nvSpPr>
        <p:spPr>
          <a:xfrm>
            <a:off x="467543" y="915566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安装 并导入 </a:t>
            </a:r>
            <a:r>
              <a:rPr lang="en-US" altLang="zh-CN" sz="1400" dirty="0" err="1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axios</a:t>
            </a:r>
            <a:endParaRPr lang="en-US" altLang="zh-CN" sz="1400" dirty="0">
              <a:solidFill>
                <a:srgbClr val="E54D2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BEA3BB-68E1-4409-882D-8290D17400FF}"/>
              </a:ext>
            </a:extLst>
          </p:cNvPr>
          <p:cNvSpPr txBox="1"/>
          <p:nvPr/>
        </p:nvSpPr>
        <p:spPr>
          <a:xfrm>
            <a:off x="467543" y="1291071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created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生命周期函数中调用 </a:t>
            </a:r>
            <a:r>
              <a:rPr lang="zh-CN" altLang="en-US" sz="1400" dirty="0">
                <a:solidFill>
                  <a:srgbClr val="E54D2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轮播图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接口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CEBE09-9148-4C7F-9FCD-766D5F6EAB58}"/>
              </a:ext>
            </a:extLst>
          </p:cNvPr>
          <p:cNvSpPr txBox="1"/>
          <p:nvPr/>
        </p:nvSpPr>
        <p:spPr>
          <a:xfrm>
            <a:off x="467543" y="166657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获取到数据并渲染到页面上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58F861-376C-4C8F-868E-52868FDA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" y="2292869"/>
            <a:ext cx="7812360" cy="17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6910</TotalTime>
  <Words>906</Words>
  <Application>Microsoft Office PowerPoint</Application>
  <PresentationFormat>全屏显示(16:9)</PresentationFormat>
  <Paragraphs>202</Paragraphs>
  <Slides>38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微软雅黑</vt:lpstr>
      <vt:lpstr>Wingdings</vt:lpstr>
      <vt:lpstr>楷体</vt:lpstr>
      <vt:lpstr>Segoe UI</vt:lpstr>
      <vt:lpstr>黑体</vt:lpstr>
      <vt:lpstr>Arial</vt:lpstr>
      <vt:lpstr>Calibri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autumn fish</cp:lastModifiedBy>
  <cp:revision>422</cp:revision>
  <dcterms:created xsi:type="dcterms:W3CDTF">2015-06-29T07:19:00Z</dcterms:created>
  <dcterms:modified xsi:type="dcterms:W3CDTF">2020-03-07T10:13:19Z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